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79" r:id="rId3"/>
    <p:sldId id="278" r:id="rId4"/>
    <p:sldId id="280" r:id="rId5"/>
    <p:sldId id="261" r:id="rId6"/>
    <p:sldId id="262" r:id="rId7"/>
    <p:sldId id="260" r:id="rId8"/>
    <p:sldId id="269" r:id="rId9"/>
    <p:sldId id="265" r:id="rId10"/>
    <p:sldId id="266" r:id="rId11"/>
    <p:sldId id="281" r:id="rId12"/>
    <p:sldId id="282" r:id="rId13"/>
    <p:sldId id="257" r:id="rId14"/>
    <p:sldId id="258" r:id="rId15"/>
    <p:sldId id="259" r:id="rId16"/>
    <p:sldId id="270" r:id="rId17"/>
    <p:sldId id="271" r:id="rId18"/>
    <p:sldId id="272" r:id="rId19"/>
    <p:sldId id="283" r:id="rId20"/>
    <p:sldId id="273" r:id="rId21"/>
    <p:sldId id="274" r:id="rId22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60" autoAdjust="0"/>
    <p:restoredTop sz="94660"/>
  </p:normalViewPr>
  <p:slideViewPr>
    <p:cSldViewPr>
      <p:cViewPr>
        <p:scale>
          <a:sx n="71" d="100"/>
          <a:sy n="71" d="100"/>
        </p:scale>
        <p:origin x="-1356" y="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40224D-89B0-4C7E-A5AD-84F5CCD8BB80}" type="datetimeFigureOut">
              <a:rPr lang="id-ID" smtClean="0"/>
              <a:pPr/>
              <a:t>09/04/2013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179889-E136-4A47-8836-A426C9CA6920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="" xmlns:p14="http://schemas.microsoft.com/office/powerpoint/2010/main" val="21359575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179889-E136-4A47-8836-A426C9CA6920}" type="slidenum">
              <a:rPr lang="id-ID" smtClean="0"/>
              <a:pPr/>
              <a:t>7</a:t>
            </a:fld>
            <a:endParaRPr lang="id-ID"/>
          </a:p>
        </p:txBody>
      </p:sp>
    </p:spTree>
    <p:extLst>
      <p:ext uri="{BB962C8B-B14F-4D97-AF65-F5344CB8AC3E}">
        <p14:creationId xmlns="" xmlns:p14="http://schemas.microsoft.com/office/powerpoint/2010/main" val="33448070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6446E-5698-4E5D-9AD4-3C8DB4B6090D}" type="datetimeFigureOut">
              <a:rPr lang="id-ID" smtClean="0"/>
              <a:pPr/>
              <a:t>09/04/2013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F52FA-D16E-4EE6-9887-C57D080EF1D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="" xmlns:p14="http://schemas.microsoft.com/office/powerpoint/2010/main" val="16553158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6446E-5698-4E5D-9AD4-3C8DB4B6090D}" type="datetimeFigureOut">
              <a:rPr lang="id-ID" smtClean="0"/>
              <a:pPr/>
              <a:t>09/04/2013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F52FA-D16E-4EE6-9887-C57D080EF1D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="" xmlns:p14="http://schemas.microsoft.com/office/powerpoint/2010/main" val="38821603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6446E-5698-4E5D-9AD4-3C8DB4B6090D}" type="datetimeFigureOut">
              <a:rPr lang="id-ID" smtClean="0"/>
              <a:pPr/>
              <a:t>09/04/2013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F52FA-D16E-4EE6-9887-C57D080EF1D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="" xmlns:p14="http://schemas.microsoft.com/office/powerpoint/2010/main" val="39805593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6446E-5698-4E5D-9AD4-3C8DB4B6090D}" type="datetimeFigureOut">
              <a:rPr lang="id-ID" smtClean="0"/>
              <a:pPr/>
              <a:t>09/04/2013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F52FA-D16E-4EE6-9887-C57D080EF1D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="" xmlns:p14="http://schemas.microsoft.com/office/powerpoint/2010/main" val="3840878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6446E-5698-4E5D-9AD4-3C8DB4B6090D}" type="datetimeFigureOut">
              <a:rPr lang="id-ID" smtClean="0"/>
              <a:pPr/>
              <a:t>09/04/2013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F52FA-D16E-4EE6-9887-C57D080EF1D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="" xmlns:p14="http://schemas.microsoft.com/office/powerpoint/2010/main" val="704062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6446E-5698-4E5D-9AD4-3C8DB4B6090D}" type="datetimeFigureOut">
              <a:rPr lang="id-ID" smtClean="0"/>
              <a:pPr/>
              <a:t>09/04/2013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F52FA-D16E-4EE6-9887-C57D080EF1D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="" xmlns:p14="http://schemas.microsoft.com/office/powerpoint/2010/main" val="19481381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6446E-5698-4E5D-9AD4-3C8DB4B6090D}" type="datetimeFigureOut">
              <a:rPr lang="id-ID" smtClean="0"/>
              <a:pPr/>
              <a:t>09/04/2013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F52FA-D16E-4EE6-9887-C57D080EF1D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="" xmlns:p14="http://schemas.microsoft.com/office/powerpoint/2010/main" val="20318397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6446E-5698-4E5D-9AD4-3C8DB4B6090D}" type="datetimeFigureOut">
              <a:rPr lang="id-ID" smtClean="0"/>
              <a:pPr/>
              <a:t>09/04/2013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F52FA-D16E-4EE6-9887-C57D080EF1D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="" xmlns:p14="http://schemas.microsoft.com/office/powerpoint/2010/main" val="23175725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6446E-5698-4E5D-9AD4-3C8DB4B6090D}" type="datetimeFigureOut">
              <a:rPr lang="id-ID" smtClean="0"/>
              <a:pPr/>
              <a:t>09/04/2013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F52FA-D16E-4EE6-9887-C57D080EF1D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="" xmlns:p14="http://schemas.microsoft.com/office/powerpoint/2010/main" val="20843456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6446E-5698-4E5D-9AD4-3C8DB4B6090D}" type="datetimeFigureOut">
              <a:rPr lang="id-ID" smtClean="0"/>
              <a:pPr/>
              <a:t>09/04/2013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F52FA-D16E-4EE6-9887-C57D080EF1D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="" xmlns:p14="http://schemas.microsoft.com/office/powerpoint/2010/main" val="29074941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6446E-5698-4E5D-9AD4-3C8DB4B6090D}" type="datetimeFigureOut">
              <a:rPr lang="id-ID" smtClean="0"/>
              <a:pPr/>
              <a:t>09/04/2013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F52FA-D16E-4EE6-9887-C57D080EF1D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="" xmlns:p14="http://schemas.microsoft.com/office/powerpoint/2010/main" val="1322130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56446E-5698-4E5D-9AD4-3C8DB4B6090D}" type="datetimeFigureOut">
              <a:rPr lang="id-ID" smtClean="0"/>
              <a:pPr/>
              <a:t>09/04/2013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4F52FA-D16E-4EE6-9887-C57D080EF1D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="" xmlns:p14="http://schemas.microsoft.com/office/powerpoint/2010/main" val="2158650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5536" y="457137"/>
            <a:ext cx="7920880" cy="1368152"/>
          </a:xfrm>
        </p:spPr>
        <p:txBody>
          <a:bodyPr>
            <a:noAutofit/>
          </a:bodyPr>
          <a:lstStyle/>
          <a:p>
            <a:r>
              <a:rPr lang="id-ID" sz="2500" b="1" dirty="0" smtClean="0"/>
              <a:t>MISI BANTUAN KEMANUSIAAN </a:t>
            </a:r>
            <a:br>
              <a:rPr lang="id-ID" sz="2500" b="1" dirty="0" smtClean="0"/>
            </a:br>
            <a:r>
              <a:rPr lang="id-ID" sz="2500" b="1" dirty="0" smtClean="0"/>
              <a:t>AKSI CEPAT TANGGAP – CARE FOR HUMANITY</a:t>
            </a:r>
            <a:br>
              <a:rPr lang="id-ID" sz="2500" b="1" dirty="0" smtClean="0"/>
            </a:br>
            <a:r>
              <a:rPr lang="id-ID" sz="2500" b="1" dirty="0" smtClean="0"/>
              <a:t>UNTUK PENGUNGSI SURIAH DI YORDANIA</a:t>
            </a:r>
            <a:br>
              <a:rPr lang="id-ID" sz="2500" b="1" dirty="0" smtClean="0"/>
            </a:br>
            <a:endParaRPr lang="id-ID" sz="25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TextBox 6"/>
          <p:cNvSpPr txBox="1"/>
          <p:nvPr/>
        </p:nvSpPr>
        <p:spPr>
          <a:xfrm>
            <a:off x="539552" y="5949280"/>
            <a:ext cx="7992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b="1" dirty="0" smtClean="0"/>
              <a:t>YORDANIA, 18 JANUARI – 1 FEBRUARI 2013  </a:t>
            </a:r>
            <a:endParaRPr lang="id-ID" b="1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700808"/>
            <a:ext cx="7992888" cy="410445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83325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TRAGEDI KEMANUSIAAN SURIAH</a:t>
            </a:r>
            <a:endParaRPr lang="id-ID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600201"/>
            <a:ext cx="4474840" cy="3773016"/>
          </a:xfrm>
        </p:spPr>
        <p:txBody>
          <a:bodyPr>
            <a:noAutofit/>
          </a:bodyPr>
          <a:lstStyle/>
          <a:p>
            <a:r>
              <a:rPr lang="id-ID" sz="2000" dirty="0" smtClean="0"/>
              <a:t>Korban Meninggal </a:t>
            </a:r>
            <a:r>
              <a:rPr lang="en-US" sz="2000" dirty="0" smtClean="0"/>
              <a:t>7</a:t>
            </a:r>
            <a:r>
              <a:rPr lang="id-ID" sz="2000" dirty="0" smtClean="0"/>
              <a:t>0 ribu orang</a:t>
            </a:r>
          </a:p>
          <a:p>
            <a:r>
              <a:rPr lang="id-ID" sz="2000" dirty="0" smtClean="0"/>
              <a:t>Pengungsi Suriah di Berbagai Negara :</a:t>
            </a:r>
          </a:p>
          <a:p>
            <a:pPr lvl="1" indent="-342900">
              <a:buFontTx/>
              <a:buChar char="-"/>
            </a:pPr>
            <a:r>
              <a:rPr lang="id-ID" sz="2000" dirty="0" smtClean="0"/>
              <a:t>Yordania       : 342 ribu      </a:t>
            </a:r>
          </a:p>
          <a:p>
            <a:pPr lvl="1" indent="-342900">
              <a:buFontTx/>
              <a:buChar char="-"/>
            </a:pPr>
            <a:r>
              <a:rPr lang="id-ID" sz="2000" dirty="0"/>
              <a:t> </a:t>
            </a:r>
            <a:r>
              <a:rPr lang="id-ID" sz="2000" dirty="0" smtClean="0"/>
              <a:t>Iraq               : 80 ribu</a:t>
            </a:r>
          </a:p>
          <a:p>
            <a:pPr lvl="1" indent="-342900">
              <a:buFontTx/>
              <a:buChar char="-"/>
            </a:pPr>
            <a:r>
              <a:rPr lang="id-ID" sz="2000" dirty="0" smtClean="0"/>
              <a:t>Lebanon        : 230 ribu       </a:t>
            </a:r>
          </a:p>
          <a:p>
            <a:pPr lvl="1" indent="-342900">
              <a:buFontTx/>
              <a:buChar char="-"/>
            </a:pPr>
            <a:r>
              <a:rPr lang="id-ID" sz="2000" dirty="0" smtClean="0"/>
              <a:t>Afrika Utara  : 20 ribu</a:t>
            </a:r>
          </a:p>
          <a:p>
            <a:pPr marL="400050" lvl="1" indent="0">
              <a:buNone/>
            </a:pPr>
            <a:r>
              <a:rPr lang="id-ID" sz="2000" dirty="0" smtClean="0"/>
              <a:t>-     Turki               : 170 ribu  </a:t>
            </a:r>
          </a:p>
          <a:p>
            <a:pPr marL="400050" lvl="1" indent="0">
              <a:buNone/>
            </a:pPr>
            <a:r>
              <a:rPr lang="id-ID" sz="2000" dirty="0" smtClean="0"/>
              <a:t>( Hampir 1 juta Pengungsi )</a:t>
            </a:r>
          </a:p>
          <a:p>
            <a:r>
              <a:rPr lang="id-ID" sz="2000" dirty="0" smtClean="0"/>
              <a:t>Sebagian Besar tinggal di Tenda2 Pengungsian, sebagian sebagai Urban Refugees</a:t>
            </a:r>
          </a:p>
          <a:p>
            <a:r>
              <a:rPr lang="id-ID" sz="2000" dirty="0" smtClean="0"/>
              <a:t>Permasalahan : Pangan, Sandang,Papan,Pekerjaan,Kesehatan, Pendidikan, Sosial, Kejiwaan, dsb</a:t>
            </a:r>
          </a:p>
          <a:p>
            <a:endParaRPr lang="id-ID" sz="2000" dirty="0" smtClean="0"/>
          </a:p>
          <a:p>
            <a:pPr marL="0" indent="0">
              <a:buNone/>
            </a:pPr>
            <a:r>
              <a:rPr lang="id-ID" sz="2000" dirty="0" smtClean="0"/>
              <a:t>    </a:t>
            </a:r>
          </a:p>
          <a:p>
            <a:pPr marL="0" indent="0">
              <a:buNone/>
            </a:pPr>
            <a:endParaRPr lang="id-ID" sz="2000" dirty="0" smtClean="0"/>
          </a:p>
          <a:p>
            <a:pPr marL="0" indent="0">
              <a:buNone/>
            </a:pPr>
            <a:r>
              <a:rPr lang="id-ID" sz="2000" dirty="0"/>
              <a:t> </a:t>
            </a:r>
            <a:r>
              <a:rPr lang="id-ID" sz="2000" dirty="0" smtClean="0"/>
              <a:t>   </a:t>
            </a:r>
            <a:endParaRPr lang="id-ID" sz="2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628800"/>
            <a:ext cx="4032448" cy="417646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43877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d-ID" sz="3500" dirty="0" smtClean="0"/>
              <a:t>BAGAIMANA PENGUNGSI SURIAH </a:t>
            </a:r>
            <a:br>
              <a:rPr lang="id-ID" sz="3500" dirty="0" smtClean="0"/>
            </a:br>
            <a:r>
              <a:rPr lang="id-ID" sz="3500" dirty="0" smtClean="0"/>
              <a:t>DATANG KE YORDANIA</a:t>
            </a:r>
            <a:endParaRPr lang="id-ID" sz="35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346356"/>
            <a:ext cx="8694703" cy="53230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ight Arrow 4"/>
          <p:cNvSpPr/>
          <p:nvPr/>
        </p:nvSpPr>
        <p:spPr>
          <a:xfrm>
            <a:off x="2951820" y="2430603"/>
            <a:ext cx="720080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Right Arrow 10"/>
          <p:cNvSpPr/>
          <p:nvPr/>
        </p:nvSpPr>
        <p:spPr>
          <a:xfrm>
            <a:off x="5508104" y="2447594"/>
            <a:ext cx="720080" cy="32403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3" name="Down Arrow 12"/>
          <p:cNvSpPr/>
          <p:nvPr/>
        </p:nvSpPr>
        <p:spPr>
          <a:xfrm>
            <a:off x="7596336" y="3789040"/>
            <a:ext cx="288032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4" name="Left Arrow 13"/>
          <p:cNvSpPr/>
          <p:nvPr/>
        </p:nvSpPr>
        <p:spPr>
          <a:xfrm>
            <a:off x="5958764" y="5229200"/>
            <a:ext cx="360040" cy="2880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5" name="Left Arrow 14"/>
          <p:cNvSpPr/>
          <p:nvPr/>
        </p:nvSpPr>
        <p:spPr>
          <a:xfrm>
            <a:off x="2771800" y="5265204"/>
            <a:ext cx="360040" cy="25202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="" xmlns:p14="http://schemas.microsoft.com/office/powerpoint/2010/main" val="1163454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KAMP PENGUNGSI DI YORDANIA</a:t>
            </a:r>
            <a:endParaRPr lang="id-ID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412776"/>
            <a:ext cx="4800532" cy="4680520"/>
          </a:xfrm>
        </p:spPr>
      </p:pic>
      <p:sp>
        <p:nvSpPr>
          <p:cNvPr id="4" name="TextBox 3"/>
          <p:cNvSpPr txBox="1"/>
          <p:nvPr/>
        </p:nvSpPr>
        <p:spPr>
          <a:xfrm>
            <a:off x="395536" y="6199423"/>
            <a:ext cx="4824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Kamp Zaatari - Mafraq : 77 ribu  Orang</a:t>
            </a:r>
            <a:endParaRPr lang="id-ID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1412776"/>
            <a:ext cx="3312368" cy="210623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4014356"/>
            <a:ext cx="3419872" cy="207894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364088" y="3645024"/>
            <a:ext cx="3419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Cyber City – Ar-Ramtha: 500 orang</a:t>
            </a:r>
            <a:endParaRPr lang="id-ID" dirty="0"/>
          </a:p>
        </p:txBody>
      </p:sp>
      <p:sp>
        <p:nvSpPr>
          <p:cNvPr id="10" name="TextBox 9"/>
          <p:cNvSpPr txBox="1"/>
          <p:nvPr/>
        </p:nvSpPr>
        <p:spPr>
          <a:xfrm>
            <a:off x="5364088" y="6165304"/>
            <a:ext cx="3419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King Abdullah Park –Ar-Ramtha: 1000 orang</a:t>
            </a:r>
            <a:endParaRPr lang="id-ID" dirty="0"/>
          </a:p>
        </p:txBody>
      </p:sp>
    </p:spTree>
    <p:extLst>
      <p:ext uri="{BB962C8B-B14F-4D97-AF65-F5344CB8AC3E}">
        <p14:creationId xmlns="" xmlns:p14="http://schemas.microsoft.com/office/powerpoint/2010/main" val="1851716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ZAATARI CAMP - MAFRAQ</a:t>
            </a:r>
            <a:endParaRPr lang="id-ID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215244"/>
            <a:ext cx="3672408" cy="1925724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486" y="1196752"/>
            <a:ext cx="3925951" cy="194421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316" y="3719380"/>
            <a:ext cx="3663668" cy="251089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55576" y="3284984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dirty="0" smtClean="0"/>
              <a:t>Sebagian besar hidup di Tenda2</a:t>
            </a:r>
            <a:endParaRPr lang="id-ID" dirty="0"/>
          </a:p>
        </p:txBody>
      </p:sp>
      <p:sp>
        <p:nvSpPr>
          <p:cNvPr id="9" name="TextBox 8"/>
          <p:cNvSpPr txBox="1"/>
          <p:nvPr/>
        </p:nvSpPr>
        <p:spPr>
          <a:xfrm>
            <a:off x="4582486" y="3284984"/>
            <a:ext cx="3925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dirty="0" smtClean="0"/>
              <a:t>Aktivitas Berdagang – Syria = Syam</a:t>
            </a:r>
            <a:endParaRPr lang="id-ID" dirty="0"/>
          </a:p>
        </p:txBody>
      </p:sp>
      <p:sp>
        <p:nvSpPr>
          <p:cNvPr id="10" name="TextBox 9"/>
          <p:cNvSpPr txBox="1"/>
          <p:nvPr/>
        </p:nvSpPr>
        <p:spPr>
          <a:xfrm>
            <a:off x="764316" y="6381328"/>
            <a:ext cx="3663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dirty="0" smtClean="0"/>
              <a:t>Antri Pangan</a:t>
            </a:r>
            <a:endParaRPr lang="id-ID" dirty="0"/>
          </a:p>
        </p:txBody>
      </p:sp>
      <p:sp>
        <p:nvSpPr>
          <p:cNvPr id="11" name="TextBox 10"/>
          <p:cNvSpPr txBox="1"/>
          <p:nvPr/>
        </p:nvSpPr>
        <p:spPr>
          <a:xfrm>
            <a:off x="4582487" y="6363206"/>
            <a:ext cx="3925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dirty="0" smtClean="0"/>
              <a:t>Suasana Padat di Zaatari Camp</a:t>
            </a:r>
            <a:endParaRPr lang="id-ID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487" y="3700273"/>
            <a:ext cx="3925950" cy="253000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184959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 smtClean="0"/>
              <a:t>KLINIK KESEHATAN DI ZAATARI CAMP</a:t>
            </a:r>
            <a:endParaRPr lang="id-ID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268760"/>
            <a:ext cx="3744416" cy="2093391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205" y="1253271"/>
            <a:ext cx="3967450" cy="2103721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3768" y="3896532"/>
            <a:ext cx="3925887" cy="2367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3861048"/>
            <a:ext cx="3744416" cy="240272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83568" y="3501008"/>
            <a:ext cx="3744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dirty="0" smtClean="0"/>
              <a:t>Beberapa Klinik di Zaatari</a:t>
            </a:r>
            <a:endParaRPr lang="id-ID" dirty="0"/>
          </a:p>
        </p:txBody>
      </p:sp>
      <p:sp>
        <p:nvSpPr>
          <p:cNvPr id="9" name="TextBox 8"/>
          <p:cNvSpPr txBox="1"/>
          <p:nvPr/>
        </p:nvSpPr>
        <p:spPr>
          <a:xfrm>
            <a:off x="4752205" y="3501008"/>
            <a:ext cx="3967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dirty="0" smtClean="0"/>
              <a:t>Klinik JHAS – UNHCR, 600 pasien/day</a:t>
            </a:r>
            <a:endParaRPr lang="id-ID" dirty="0"/>
          </a:p>
        </p:txBody>
      </p:sp>
      <p:sp>
        <p:nvSpPr>
          <p:cNvPr id="10" name="TextBox 9"/>
          <p:cNvSpPr txBox="1"/>
          <p:nvPr/>
        </p:nvSpPr>
        <p:spPr>
          <a:xfrm>
            <a:off x="683568" y="6381328"/>
            <a:ext cx="3744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dirty="0" smtClean="0"/>
              <a:t>Pasien Kebanyakan Ibu2 &amp; Anak2</a:t>
            </a:r>
            <a:endParaRPr lang="id-ID" dirty="0"/>
          </a:p>
        </p:txBody>
      </p:sp>
      <p:sp>
        <p:nvSpPr>
          <p:cNvPr id="11" name="TextBox 10"/>
          <p:cNvSpPr txBox="1"/>
          <p:nvPr/>
        </p:nvSpPr>
        <p:spPr>
          <a:xfrm>
            <a:off x="4793768" y="6381328"/>
            <a:ext cx="39258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dirty="0" smtClean="0"/>
              <a:t>Ambulance 24 Jam bersiaga</a:t>
            </a:r>
            <a:endParaRPr lang="id-ID" dirty="0"/>
          </a:p>
        </p:txBody>
      </p:sp>
    </p:spTree>
    <p:extLst>
      <p:ext uri="{BB962C8B-B14F-4D97-AF65-F5344CB8AC3E}">
        <p14:creationId xmlns="" xmlns:p14="http://schemas.microsoft.com/office/powerpoint/2010/main" val="2718164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5684" y="116632"/>
            <a:ext cx="8229600" cy="792088"/>
          </a:xfrm>
        </p:spPr>
        <p:txBody>
          <a:bodyPr>
            <a:normAutofit/>
          </a:bodyPr>
          <a:lstStyle/>
          <a:p>
            <a:r>
              <a:rPr lang="id-ID" dirty="0" smtClean="0"/>
              <a:t>AL DULAYL HOSPITAL-MAFRAQ</a:t>
            </a:r>
            <a:endParaRPr lang="id-ID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320" y="1052736"/>
            <a:ext cx="3960440" cy="223224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071495"/>
            <a:ext cx="4032448" cy="221348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51562" y="3392836"/>
            <a:ext cx="3960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dirty="0" smtClean="0"/>
              <a:t>Seorang Bayi yang Luka Bakar</a:t>
            </a:r>
            <a:endParaRPr lang="id-ID" dirty="0"/>
          </a:p>
        </p:txBody>
      </p:sp>
      <p:sp>
        <p:nvSpPr>
          <p:cNvPr id="9" name="TextBox 8"/>
          <p:cNvSpPr txBox="1"/>
          <p:nvPr/>
        </p:nvSpPr>
        <p:spPr>
          <a:xfrm>
            <a:off x="4644008" y="3405069"/>
            <a:ext cx="4032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dirty="0" smtClean="0"/>
              <a:t>Luka di Raga, juga Luka di Jiwa</a:t>
            </a:r>
            <a:endParaRPr lang="id-ID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562" y="3762168"/>
            <a:ext cx="3965198" cy="218711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763208"/>
            <a:ext cx="4032448" cy="218607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56320" y="6093296"/>
            <a:ext cx="39556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dirty="0" smtClean="0"/>
              <a:t>Anak Syria yang terluka</a:t>
            </a:r>
            <a:endParaRPr lang="id-ID" dirty="0"/>
          </a:p>
        </p:txBody>
      </p:sp>
      <p:sp>
        <p:nvSpPr>
          <p:cNvPr id="14" name="TextBox 13"/>
          <p:cNvSpPr txBox="1"/>
          <p:nvPr/>
        </p:nvSpPr>
        <p:spPr>
          <a:xfrm>
            <a:off x="4644008" y="6093296"/>
            <a:ext cx="4032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dirty="0" smtClean="0"/>
              <a:t>Kaki pengungsi yang cacat</a:t>
            </a:r>
            <a:endParaRPr lang="id-ID" dirty="0"/>
          </a:p>
        </p:txBody>
      </p:sp>
    </p:spTree>
    <p:extLst>
      <p:ext uri="{BB962C8B-B14F-4D97-AF65-F5344CB8AC3E}">
        <p14:creationId xmlns="" xmlns:p14="http://schemas.microsoft.com/office/powerpoint/2010/main" val="302794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KONDISI RUMAH SAKIT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340768"/>
            <a:ext cx="4618856" cy="4425355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id-ID" dirty="0" smtClean="0"/>
              <a:t>Rumah Sakit merawat 80 pasien Inap</a:t>
            </a:r>
          </a:p>
          <a:p>
            <a:pPr algn="ctr"/>
            <a:r>
              <a:rPr lang="id-ID" dirty="0" smtClean="0"/>
              <a:t>Rumah Sakit menangani Pasien bayi hingga orang tua, laki-laki dan perempuan</a:t>
            </a:r>
          </a:p>
          <a:p>
            <a:pPr algn="ctr"/>
            <a:r>
              <a:rPr lang="id-ID" dirty="0" smtClean="0"/>
              <a:t>Rumah Sakit setiap hari menangani operasi besar pengungsi Suriah yang terluka</a:t>
            </a:r>
          </a:p>
          <a:p>
            <a:pPr algn="ctr"/>
            <a:r>
              <a:rPr lang="id-ID" dirty="0" smtClean="0"/>
              <a:t>Peralatan cukup lengkap, Bila tidak memadai akan merujuk pada rumah sakit pemerintah</a:t>
            </a:r>
          </a:p>
          <a:p>
            <a:pPr algn="ctr"/>
            <a:r>
              <a:rPr lang="id-ID" dirty="0" smtClean="0"/>
              <a:t>Rumah Sakit di kelola oleh JHAS</a:t>
            </a:r>
            <a:endParaRPr lang="id-ID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7" y="1484784"/>
            <a:ext cx="3753177" cy="353496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276244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KONDISI PENGUNGSI SURIAH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7944" y="1404004"/>
            <a:ext cx="4618856" cy="4525963"/>
          </a:xfrm>
        </p:spPr>
        <p:txBody>
          <a:bodyPr>
            <a:normAutofit fontScale="70000" lnSpcReduction="20000"/>
          </a:bodyPr>
          <a:lstStyle/>
          <a:p>
            <a:r>
              <a:rPr lang="id-ID" dirty="0" smtClean="0"/>
              <a:t>Pengungsi banyak menderita luka parah</a:t>
            </a:r>
          </a:p>
          <a:p>
            <a:r>
              <a:rPr lang="id-ID" dirty="0" smtClean="0"/>
              <a:t>Pengungsi banyak menderita keluhan kesehatan</a:t>
            </a:r>
          </a:p>
          <a:p>
            <a:r>
              <a:rPr lang="id-ID" dirty="0" smtClean="0"/>
              <a:t>Pengungsi mendapatkan kupon senilai 26 JD (Rp 350 ribu/orang/bulan) untuk membeli keperluannya.</a:t>
            </a:r>
          </a:p>
          <a:p>
            <a:r>
              <a:rPr lang="id-ID" dirty="0" smtClean="0"/>
              <a:t>Tenda pengungsi terus didirikan (Rata2 : 3000 pengungsi per hari )</a:t>
            </a:r>
          </a:p>
          <a:p>
            <a:r>
              <a:rPr lang="id-ID" dirty="0" smtClean="0"/>
              <a:t>Kondisi Pendidikan mendapatkan perhatian dari Pemerintah, namun masih kurang</a:t>
            </a:r>
          </a:p>
          <a:p>
            <a:r>
              <a:rPr lang="id-ID" dirty="0" smtClean="0"/>
              <a:t>Pengungsi di King Abdullah Park cukup terjamin</a:t>
            </a:r>
            <a:endParaRPr lang="id-ID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504" y="1484784"/>
            <a:ext cx="3744416" cy="345638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261796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b="1" dirty="0" smtClean="0"/>
              <a:t>ANALISA KONDISI NEGARA SURIAH</a:t>
            </a:r>
            <a:endParaRPr lang="id-ID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4258816" cy="4713387"/>
          </a:xfrm>
        </p:spPr>
        <p:txBody>
          <a:bodyPr>
            <a:normAutofit fontScale="62500" lnSpcReduction="20000"/>
          </a:bodyPr>
          <a:lstStyle/>
          <a:p>
            <a:r>
              <a:rPr lang="id-ID" dirty="0" smtClean="0"/>
              <a:t>Perang melibatkan berbagai pihak Luar (AS dan sekutunya serta Rusia dan sekutunya)</a:t>
            </a:r>
          </a:p>
          <a:p>
            <a:r>
              <a:rPr lang="id-ID" dirty="0" smtClean="0"/>
              <a:t>Perang akan terjadi dalam waktu yang lama (sekarang sudah 22 bulan)</a:t>
            </a:r>
          </a:p>
          <a:p>
            <a:r>
              <a:rPr lang="id-ID" dirty="0" smtClean="0"/>
              <a:t>Perang di Suriah bisa memicu perang yang lebih besar</a:t>
            </a:r>
          </a:p>
          <a:p>
            <a:r>
              <a:rPr lang="id-ID" dirty="0" smtClean="0"/>
              <a:t>Pengungsi Suriah akan semakin banyak masuk ke negeri2 tetangganya</a:t>
            </a:r>
          </a:p>
          <a:p>
            <a:r>
              <a:rPr lang="id-ID" dirty="0" smtClean="0"/>
              <a:t>Pengungsi akan tinggal di pengungsian dalam waktu yang lama</a:t>
            </a:r>
          </a:p>
          <a:p>
            <a:r>
              <a:rPr lang="id-ID" dirty="0" smtClean="0"/>
              <a:t>Bantuan dari negara2 donor juga akan berkurang</a:t>
            </a:r>
          </a:p>
          <a:p>
            <a:r>
              <a:rPr lang="id-ID" dirty="0" smtClean="0"/>
              <a:t>Yordania respek dengan Indonesia</a:t>
            </a:r>
            <a:endParaRPr lang="id-ID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412776"/>
            <a:ext cx="4320480" cy="381642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891127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b="1" dirty="0" smtClean="0"/>
              <a:t>ANALISA BANTUAN</a:t>
            </a:r>
            <a:endParaRPr lang="id-ID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507288" cy="3024337"/>
          </a:xfrm>
        </p:spPr>
        <p:txBody>
          <a:bodyPr>
            <a:normAutofit fontScale="62500" lnSpcReduction="20000"/>
          </a:bodyPr>
          <a:lstStyle/>
          <a:p>
            <a:r>
              <a:rPr lang="id-ID" dirty="0" smtClean="0"/>
              <a:t>Bantuan Sekarang bersifat Emergency (Makanan, Obat2an, Sandang, Papan)</a:t>
            </a:r>
          </a:p>
          <a:p>
            <a:r>
              <a:rPr lang="id-ID" dirty="0" smtClean="0"/>
              <a:t>Kondisi Musim Dingin membuat kondisi pengungsi semakin memprihatinkan.</a:t>
            </a:r>
          </a:p>
          <a:p>
            <a:r>
              <a:rPr lang="id-ID" dirty="0" smtClean="0"/>
              <a:t>Musim Dingin segera berakhir, dan menjadi musim Panas pada bulan Maret (45 derajat celcius): bantuan menyesuaikan kondisi musim</a:t>
            </a:r>
          </a:p>
          <a:p>
            <a:r>
              <a:rPr lang="id-ID" dirty="0" smtClean="0"/>
              <a:t>Kondisi Pangan dinilai masih memadai untuk Kamp. Pangan untuk Urban Refugees diperlukan.</a:t>
            </a:r>
          </a:p>
          <a:p>
            <a:r>
              <a:rPr lang="id-ID" dirty="0" smtClean="0"/>
              <a:t>Diperlukan tenaga Paramedis yang berpengalaman untuk membantu dan transfer knowledge and experiences</a:t>
            </a:r>
          </a:p>
          <a:p>
            <a:pPr marL="0" indent="0">
              <a:buNone/>
            </a:pPr>
            <a:endParaRPr lang="id-ID" dirty="0" smtClean="0"/>
          </a:p>
          <a:p>
            <a:endParaRPr lang="id-ID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717032"/>
            <a:ext cx="4176464" cy="266429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3717032"/>
            <a:ext cx="3744416" cy="266429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07959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43608" y="4856928"/>
            <a:ext cx="76328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2200" b="1" dirty="0" smtClean="0"/>
              <a:t>MISI BANTUAN KEMANUSIAAN </a:t>
            </a:r>
          </a:p>
          <a:p>
            <a:pPr algn="ctr"/>
            <a:r>
              <a:rPr lang="id-ID" sz="2200" b="1" dirty="0" smtClean="0"/>
              <a:t>UNTUK PENGUNGSI SURIAH DI YORDANIA</a:t>
            </a:r>
            <a:endParaRPr lang="id-ID" sz="2200" b="1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548680"/>
            <a:ext cx="7774122" cy="3888432"/>
          </a:xfrm>
        </p:spPr>
      </p:pic>
    </p:spTree>
    <p:extLst>
      <p:ext uri="{BB962C8B-B14F-4D97-AF65-F5344CB8AC3E}">
        <p14:creationId xmlns="" xmlns:p14="http://schemas.microsoft.com/office/powerpoint/2010/main" val="1900031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 smtClean="0"/>
              <a:t>KOORDINASI DENGAN KBRI YORDANIA</a:t>
            </a:r>
            <a:endParaRPr lang="id-ID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196752"/>
            <a:ext cx="7776864" cy="4608512"/>
          </a:xfrm>
        </p:spPr>
      </p:pic>
      <p:sp>
        <p:nvSpPr>
          <p:cNvPr id="5" name="TextBox 4"/>
          <p:cNvSpPr txBox="1"/>
          <p:nvPr/>
        </p:nvSpPr>
        <p:spPr>
          <a:xfrm>
            <a:off x="1043608" y="5949280"/>
            <a:ext cx="7128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Dengan Bpk Teguh Waluyo – Dubes RI untuk Kerajaan Hashemite Yordania</a:t>
            </a:r>
            <a:endParaRPr lang="id-ID" dirty="0"/>
          </a:p>
        </p:txBody>
      </p:sp>
    </p:spTree>
    <p:extLst>
      <p:ext uri="{BB962C8B-B14F-4D97-AF65-F5344CB8AC3E}">
        <p14:creationId xmlns="" xmlns:p14="http://schemas.microsoft.com/office/powerpoint/2010/main" val="1709003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d-ID" sz="3800" dirty="0" smtClean="0"/>
              <a:t>KOORDINASI DENGAN </a:t>
            </a:r>
            <a:br>
              <a:rPr lang="id-ID" sz="3800" dirty="0" smtClean="0"/>
            </a:br>
            <a:r>
              <a:rPr lang="id-ID" sz="3800" dirty="0" smtClean="0"/>
              <a:t>PEMERINTAH YORDANIA</a:t>
            </a:r>
            <a:endParaRPr lang="id-ID" sz="38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1484784"/>
            <a:ext cx="5904656" cy="3601192"/>
          </a:xfrm>
        </p:spPr>
      </p:pic>
      <p:sp>
        <p:nvSpPr>
          <p:cNvPr id="5" name="TextBox 4"/>
          <p:cNvSpPr txBox="1"/>
          <p:nvPr/>
        </p:nvSpPr>
        <p:spPr>
          <a:xfrm>
            <a:off x="1115616" y="5373216"/>
            <a:ext cx="74888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Dengan Brigjend Dr Waddah M Hmoud / Deputy Dir Of The Syrian Refugees Camps Affair Department (SRCD) and Etty Utami Wulandari / Second Secretary Embassy of The Republic of Indonesia for Kingdom of Hashemite Jordan</a:t>
            </a:r>
            <a:endParaRPr lang="id-ID" dirty="0"/>
          </a:p>
        </p:txBody>
      </p:sp>
    </p:spTree>
    <p:extLst>
      <p:ext uri="{BB962C8B-B14F-4D97-AF65-F5344CB8AC3E}">
        <p14:creationId xmlns="" xmlns:p14="http://schemas.microsoft.com/office/powerpoint/2010/main" val="1000234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JHAS - PARTNER DI YORDANIA</a:t>
            </a:r>
            <a:endParaRPr lang="id-ID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412776"/>
            <a:ext cx="3377349" cy="4248472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3" y="1412776"/>
            <a:ext cx="4416491" cy="424847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09716" y="5877272"/>
            <a:ext cx="78008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dirty="0" smtClean="0"/>
              <a:t>Kerjasama dengan JHAS (Jordan Health Aid Society), </a:t>
            </a:r>
          </a:p>
          <a:p>
            <a:pPr algn="ctr"/>
            <a:r>
              <a:rPr lang="id-ID" dirty="0" smtClean="0"/>
              <a:t>Bersama dengan Dr Yaroup Ajlouni (President JHAS) dan Emile Eock (SS)</a:t>
            </a:r>
            <a:endParaRPr lang="id-ID" dirty="0"/>
          </a:p>
        </p:txBody>
      </p:sp>
    </p:spTree>
    <p:extLst>
      <p:ext uri="{BB962C8B-B14F-4D97-AF65-F5344CB8AC3E}">
        <p14:creationId xmlns="" xmlns:p14="http://schemas.microsoft.com/office/powerpoint/2010/main" val="2537389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70776" cy="706090"/>
          </a:xfrm>
        </p:spPr>
        <p:txBody>
          <a:bodyPr>
            <a:noAutofit/>
          </a:bodyPr>
          <a:lstStyle/>
          <a:p>
            <a:r>
              <a:rPr lang="id-ID" sz="3000" dirty="0" smtClean="0"/>
              <a:t>PERTIMBANGAN PEMILIHAN JHAS SEBAGAI PARTNER</a:t>
            </a:r>
            <a:endParaRPr lang="id-ID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124744"/>
            <a:ext cx="4320480" cy="4813995"/>
          </a:xfrm>
        </p:spPr>
        <p:txBody>
          <a:bodyPr>
            <a:normAutofit fontScale="70000" lnSpcReduction="20000"/>
          </a:bodyPr>
          <a:lstStyle/>
          <a:p>
            <a:r>
              <a:rPr lang="id-ID" dirty="0" smtClean="0"/>
              <a:t>Akses JHAS terhadap Birokrasi Kerajaan Hashemite Yordania</a:t>
            </a:r>
          </a:p>
          <a:p>
            <a:r>
              <a:rPr lang="id-ID" dirty="0" smtClean="0"/>
              <a:t>Akses JHAS di Kamp2 Pengungsi (Punya klinik di semua kamp)</a:t>
            </a:r>
          </a:p>
          <a:p>
            <a:r>
              <a:rPr lang="id-ID" dirty="0" smtClean="0"/>
              <a:t>JHAS ditunjuk oleh UNHCR menangani kesehatan pengungsi      ( 1 RS, 10 Klinik, 15 mobile clinic)</a:t>
            </a:r>
          </a:p>
          <a:p>
            <a:r>
              <a:rPr lang="id-ID" dirty="0" smtClean="0"/>
              <a:t>Kemudahan Bekerjasama dan Transparansi</a:t>
            </a:r>
          </a:p>
          <a:p>
            <a:r>
              <a:rPr lang="id-ID" dirty="0" smtClean="0"/>
              <a:t>Biaya Operasional. JHAS menanggung biaya Akomodasi Perjalanan ke Kamp</a:t>
            </a:r>
          </a:p>
          <a:p>
            <a:r>
              <a:rPr lang="id-ID" dirty="0" smtClean="0"/>
              <a:t>Mendukung Misi penanganan Emergency Pengungsi Suriah</a:t>
            </a:r>
            <a:endParaRPr lang="id-ID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6655" y="3717032"/>
            <a:ext cx="3923928" cy="294294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268760"/>
            <a:ext cx="3923928" cy="227180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9980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BANTUAN KITA</a:t>
            </a:r>
            <a:endParaRPr lang="id-ID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301016"/>
            <a:ext cx="3168352" cy="3640151"/>
          </a:xfrm>
        </p:spPr>
      </p:pic>
      <p:sp>
        <p:nvSpPr>
          <p:cNvPr id="6" name="TextBox 5"/>
          <p:cNvSpPr txBox="1"/>
          <p:nvPr/>
        </p:nvSpPr>
        <p:spPr>
          <a:xfrm>
            <a:off x="395536" y="5304911"/>
            <a:ext cx="864096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200" b="1" dirty="0" smtClean="0"/>
              <a:t>Bantuan Obat-obatan dan Emergency Equipement untuk 5 Ambulances</a:t>
            </a:r>
            <a:endParaRPr lang="id-ID" sz="2200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1319954"/>
            <a:ext cx="5040560" cy="362121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276065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BANTUAN KITA</a:t>
            </a:r>
            <a:endParaRPr lang="id-ID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412776"/>
            <a:ext cx="4032448" cy="4176464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1412776"/>
            <a:ext cx="4536504" cy="410445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83568" y="5805264"/>
            <a:ext cx="784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b="1" dirty="0" smtClean="0"/>
              <a:t>RUANG DALAM AMBULANCES DENGAN BRANDING ACT DAN MERAH PUTIH</a:t>
            </a:r>
            <a:endParaRPr lang="id-ID" b="1" dirty="0"/>
          </a:p>
        </p:txBody>
      </p:sp>
    </p:spTree>
    <p:extLst>
      <p:ext uri="{BB962C8B-B14F-4D97-AF65-F5344CB8AC3E}">
        <p14:creationId xmlns="" xmlns:p14="http://schemas.microsoft.com/office/powerpoint/2010/main" val="1411699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BANTUAN KITA</a:t>
            </a:r>
            <a:endParaRPr lang="id-ID" dirty="0"/>
          </a:p>
        </p:txBody>
      </p:sp>
      <p:sp>
        <p:nvSpPr>
          <p:cNvPr id="8" name="TextBox 7"/>
          <p:cNvSpPr txBox="1"/>
          <p:nvPr/>
        </p:nvSpPr>
        <p:spPr>
          <a:xfrm>
            <a:off x="680655" y="5620598"/>
            <a:ext cx="78488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2200" b="1" dirty="0" smtClean="0"/>
              <a:t>AMBULANCES DENGAN BRANDING ACT DAN MERAH PUTIH</a:t>
            </a:r>
            <a:endParaRPr lang="id-ID" sz="22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5091" y="1674912"/>
            <a:ext cx="4330576" cy="3751147"/>
          </a:xfr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814" y="1674912"/>
            <a:ext cx="4315277" cy="374441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34922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 smtClean="0"/>
              <a:t>USULAN - PERENCANAAN KE DEPAN 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388" y="1412776"/>
            <a:ext cx="3538736" cy="4525963"/>
          </a:xfrm>
        </p:spPr>
        <p:txBody>
          <a:bodyPr>
            <a:normAutofit fontScale="77500" lnSpcReduction="20000"/>
          </a:bodyPr>
          <a:lstStyle/>
          <a:p>
            <a:r>
              <a:rPr lang="id-ID" dirty="0" smtClean="0"/>
              <a:t>Campaign Bantu Rakyat Suriah </a:t>
            </a:r>
          </a:p>
          <a:p>
            <a:r>
              <a:rPr lang="id-ID" dirty="0" smtClean="0"/>
              <a:t>Pengiriman Tenaga Paramedis ke Yordania (Biaya Akomodasi selama di Yordania di tanggung oleh JHAS)</a:t>
            </a:r>
          </a:p>
          <a:p>
            <a:r>
              <a:rPr lang="id-ID" dirty="0" smtClean="0"/>
              <a:t>Pengiriman Bantuan untuk Pengungsi Suriah</a:t>
            </a:r>
          </a:p>
          <a:p>
            <a:r>
              <a:rPr lang="id-ID" dirty="0" smtClean="0"/>
              <a:t>Koordinasi dengan pemerintah RI dan berbagai pihak</a:t>
            </a:r>
            <a:endParaRPr lang="id-ID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1340768"/>
            <a:ext cx="4824536" cy="439248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38732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PENUTUP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340768"/>
            <a:ext cx="3240360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id-ID" dirty="0" smtClean="0"/>
              <a:t>Semoga kita semua dapat membantu saudara-saudara kita Muslim Suriah, dan segala upaya kita mendapatkan rahmat ALLAH SWT. Aamiin....</a:t>
            </a:r>
            <a:endParaRPr lang="id-ID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1340768"/>
            <a:ext cx="5256584" cy="460851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280833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1915</TotalTime>
  <Words>673</Words>
  <Application>Microsoft Office PowerPoint</Application>
  <PresentationFormat>On-screen Show (4:3)</PresentationFormat>
  <Paragraphs>94</Paragraphs>
  <Slides>21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MISI BANTUAN KEMANUSIAAN  AKSI CEPAT TANGGAP – CARE FOR HUMANITY UNTUK PENGUNGSI SURIAH DI YORDANIA </vt:lpstr>
      <vt:lpstr>TRAGEDI KEMANUSIAAN SURIAH</vt:lpstr>
      <vt:lpstr>BAGAIMANA PENGUNGSI SURIAH  DATANG KE YORDANIA</vt:lpstr>
      <vt:lpstr>KAMP PENGUNGSI DI YORDANIA</vt:lpstr>
      <vt:lpstr>ZAATARI CAMP - MAFRAQ</vt:lpstr>
      <vt:lpstr>KLINIK KESEHATAN DI ZAATARI CAMP</vt:lpstr>
      <vt:lpstr>AL DULAYL HOSPITAL-MAFRAQ</vt:lpstr>
      <vt:lpstr>KONDISI RUMAH SAKIT</vt:lpstr>
      <vt:lpstr>KONDISI PENGUNGSI SURIAH</vt:lpstr>
      <vt:lpstr>ANALISA KONDISI NEGARA SURIAH</vt:lpstr>
      <vt:lpstr>ANALISA BANTUAN</vt:lpstr>
      <vt:lpstr>Slide 12</vt:lpstr>
      <vt:lpstr>KOORDINASI DENGAN KBRI YORDANIA</vt:lpstr>
      <vt:lpstr>KOORDINASI DENGAN  PEMERINTAH YORDANIA</vt:lpstr>
      <vt:lpstr>JHAS - PARTNER DI YORDANIA</vt:lpstr>
      <vt:lpstr>PERTIMBANGAN PEMILIHAN JHAS SEBAGAI PARTNER</vt:lpstr>
      <vt:lpstr>BANTUAN KITA</vt:lpstr>
      <vt:lpstr>BANTUAN KITA</vt:lpstr>
      <vt:lpstr>BANTUAN KITA</vt:lpstr>
      <vt:lpstr>USULAN - PERENCANAAN KE DEPAN </vt:lpstr>
      <vt:lpstr>PENUTUP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BANTUAN KEMANUSIAAN  UNTUK PENGUNGSI PERANG SURIAH</dc:title>
  <dc:creator>doddy chp</dc:creator>
  <cp:lastModifiedBy>User</cp:lastModifiedBy>
  <cp:revision>36</cp:revision>
  <dcterms:created xsi:type="dcterms:W3CDTF">2013-02-02T16:19:42Z</dcterms:created>
  <dcterms:modified xsi:type="dcterms:W3CDTF">2013-04-09T16:12:24Z</dcterms:modified>
</cp:coreProperties>
</file>